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</p:sldIdLst>
  <p:sldSz cx="12192000" cy="6858000"/>
  <p:notesSz cx="6858000" cy="9144000"/>
  <p:photoAlbum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98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092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201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671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28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526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613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77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431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470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85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191A-61D7-45D5-9F6F-D8E7C1F09B87}" type="datetimeFigureOut">
              <a:rPr lang="pt-PT" smtClean="0"/>
              <a:t>05/08/2023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784E-F63C-45FA-B3FB-EAFC12AAC1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1540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5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37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277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64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86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3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72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9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83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15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85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10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59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259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33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60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84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894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668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157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66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813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592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723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23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406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330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786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060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194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445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0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494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468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329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994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701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155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43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82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434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88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75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36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4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311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Ecrã Panorâmico</PresentationFormat>
  <Paragraphs>0</Paragraphs>
  <Slides>46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Sara João</dc:creator>
  <cp:lastModifiedBy>Sara João</cp:lastModifiedBy>
  <cp:revision>1</cp:revision>
  <dcterms:created xsi:type="dcterms:W3CDTF">2023-08-05T17:04:23Z</dcterms:created>
  <dcterms:modified xsi:type="dcterms:W3CDTF">2023-08-05T17:04:44Z</dcterms:modified>
</cp:coreProperties>
</file>